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581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18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71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44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0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9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45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6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9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1BD4F-695F-4EA6-AD5C-A4825F6E6532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820BA-ECB4-455C-B5EF-BD694DDC2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3.gstatic.com/images?q=tbn:ANd9GcT8wjPl60kvzuohtsDfZ9pHJRopDQafYHpaNf2e6NIY0KuPhCL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"/>
            <a:ext cx="17526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3n8a8pro7vhmx.cloudfront.net/beaglefreedomproject/pages/769/attachments/original/1410424493/Facebook_logo_(square).png?14104244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47801"/>
            <a:ext cx="228599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raftsatlincoln.org/images/logos/twitter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046" y="21336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data:image/jpeg;base64,/9j/4AAQSkZJRgABAQAAAQABAAD/2wCEAAkGBxMTEhQUExQWFhQXGBcYGBgYGR0cHBccHxgXFxweGBcaHSggHRwlHBccIzEiJSktLi4uGiAzODMsNygtLisBCgoKDg0OGxAQGy0kICYsLCwsLywsLCwsLCwsLCwsLCwsLCwsLCwsLCwsLCwsLCwsLCwsLCwsLCwsLCwsLCwsLP/AABEIALIBGwMBEQACEQEDEQH/xAAbAAACAwEBAQAAAAAAAAAAAAAEBQIDBgEHAP/EAEAQAAIBAgQDBgQDBwIGAgMAAAECEQADBBIhMQVBUQYTImFxgTKRocFCsdEUI1JicuHwB4IVJDOSorLS8UNTs//EABsBAAIDAQEBAAAAAAAAAAAAAAIDAAEEBQYH/8QANxEAAQQBAwICCgIBAwUBAQAAAQACAxEhBBIxQVFhcQUTIjKBkaGxwfDR4RRCUvEVIzNigjQG/9oADAMBAAIRAxEAPwDJXdCRTBkWnyt2uLV6J2AupawbOx1uXHPnCgW/zU0wODQsMoJcq+0vEDcNpMsKze5jQaerUpztwKONu0glB8Mv2kvFrkgBCQ2aE0ORpgcyYHyNZYGOo2utr5YrZ6usjNdO2PBZxFXF4wkqVDMSwtjNJnZRuJHPryrUQSwub0HXgH+FgeR6wNOemOviqjaRbl42gGRC+XPEldtVPPXpvS2h+N3x7JgdF6twIzYr8hOcVibrJZe2w/djMGEkEzHjB8MiR6ZopTpQwgEcroxaP/KiLmO4+ZIHySriB75u8L+J5kMw0bblAAMchyrpGJhaCHVgmvL+VwHTe0RRXeHY4pbK6hhLKVAld5ziNQdIk6VnczAcD++KeyQZBFj9yPymfCsJiMbnyAMUAJBOUHeABtOh36VQykuAahv+EXe8Ide7jcNvr5VKVlwR9vDWbfxtmM7HX/xHpUQ2Twg+JX5tp+zoEKOHHKSPIevM1FAO6znF8S73JurleADpEkT0HTT71Sa0AcIWzeNszyO4q2uoqOba0HZzh3fC65MAMAI56T9xVnJtLc7bQT64LFmdpA/qM69NuVVhBbihzgrd235gDbcaRqPPWpVqy4jCW47A3LSnKMw01HTzFSiiBBS9sUAkqSjLsY1nTQHofvVEqBuaKedl+PXL1xLLgHKWfN/tI29xURBtG1sGarRKi9ZVwVdQyncEAg+oNWos/jexdhpNqbRPTVfkdfkaigWb4z2dvYdM5AdBpmB2kwNNDv6ipalJTwuZeI2Y+cgEiI2qjhCcqu9czszP4m2+Qijx1VDGAhsYV0CGRz8MQelCHHqEdJ0hHcQR/wDjERy+EmfKm7hVFBRuwreEYlUtujaliY1ETlEadZjnS7wqcCXAo/s2pukoFzFZ5bDeSeQ03Olbp4Iw3cTWPgkyPezgE+A5Tv8A4VZFvMXDNMFUYwN/icAr/wBpP2rzep9ItjO2M5XW02gfJ7TwQFPguCW/iLGGIC2Wcm4EJBuAKSJuTmIkbAgTyo9NqnzPLnotTpWwtAavV+zPBVwmHWyDmgsS0QWliQW6kCBPlXQJBOFgWW4k/wC9uQpPjboBv5104/dCxP8AeKCYv0X/ALj+lGhXmfErZVjO3WuPG8OavS+kIHRykngre9nLCWsLYLnxFAxB5ZvGf/arIyuQ52UBxa7390FIKpA99yR10ircKbxlXEQ5wBNBV8Y4cZzo4PeB+8HIc4M9Z+lKdNsAtdCP0edQ4lvS8/akBhMI6g3cMRNpcxg+IidSU30/U04ZaWuFg8/hI1DmewIzwDnrn9pA4VWYZ+7DeIlyF3gXLkZtYkEz1Cihsl1dFNjPVBwd7VkEeHdG4PDtcdrLHKuV2AUhlGheBr4BqZ5SKF0YcQT0Rwap8THRt4dgofHdnroUuMuTKj2zP/UVv4SNJXmJ0orpZw3dwl+Ot3LZAcklxJmddT10ImSCNKNwGMpcbRGNoFL1T/TnAd3hQ5Gt0l/9vwr9BP8Auq2hIldaecV4dbvoUcHyYGGX0NWUAJC8amHdF1yswHUwWE0uloTPB8OcgT4Y0671dINwReMw2G1F2GMxB1IGmwGo561MKAu6LLcS4Mpb9yTHRvsR96pNDu6hhzcs2zbJMFpIB0MwNfYVSo0TavwtzWP5G09WIqlRVuIuQ2h2g6GIk0SiPs8WMS4nQ6jeBHz38qsFA5o6KnF4e1eWFImNSNxtEirq1Nxbyvux3D2t4kkwRkaD11WqTGkFbVjURKOaoorFaookfbl/+TbzZPzn7VFF5ZmPxD6Vaigbh+dValKsqef1qla3nCuzGIuoDAtIbaAtclZ0Gw3Og3ArLqddBB77s9uvyTYtPJJ7oRVrh2GtOUIbEOIykeEEwAQQslgI61z3+kZXt3MG0eP7S2s0DQacb8kbh8UO8y3DbVRLCyoA15Qi6E+e9c7V6iWaOwS7/wBun9Lpw6MRVgAHhW4zHZWJWcp0Mjb26Vhi05cKdytD3hoRnYBR+3IdvijXnkNeh0QogLi6x24Er16uuuUsDxJv3tyAx8beXPziumz3R5LE/koJs0/Cvu39qNDhYTtNZi258j9dK4EfvL3OucPUOJ7Jc/Er10ws9B5AaV0WsteLc6uU34Rhb1tSzTrP6farczCoS5V44qQCCYmkSQhwytum1b4XhzUB/wAdZEZLcL3i5XI3YSTHkNRQgmqRy092795RnZ/GPdvhSxRCPELUIAAndgmB5gSf4qNoF0lPurTXA4VO5dFzAi4LgIiSsMoU8yCdxPMUEzgBTe3y+K2aaEOcHHiwPA5H2GUFj0QrIIkFgFjQDeQdtTuPSuW17g6l7B+ma4H2ARtNHF2s7wrDPiL9u1mYyQokk5V5xOwAmusMrwhAFle92bIRFVRCqAAOgGgo1jJsqLGorXhFxj3jkHXOxn3NUnJpZxrXE1YzmggaD6eQoCpVJVcRjETrGg56f3qkxaDA4C4Y0gRz/pipSEkK+9wRDBc5p3HtP2q0BdXCExFzDouQFB4l03gBgTPQQDV4Ve0VHE8KRwCpgnodNiaulYeRylnErF1BtKxB5/5pQoxRSfFYkIAUJ322yxpoQddI1qgSirC1PYbEs73M4MqijUQdSTr8hVg2oG0tWzVatRmoopA1FazX+oV4jDKP4rg/JjVWovP8OJGUfEToOvoKu8KqsrVYDshADYt+4B1yATdYf0fh9Wj0rLNq2s4yVoi07n+AT9TasILljCpbVdBfugFif5SR8X9ArjyTSynaX14N5+f/AAupp9IwmmCz48D98VVebEMi4m9bu3LDHfMEB9Br03IE0psDWYFA9+T8/wDlbmwbyWB4Lh0/f5V/AuJInELBsDPZuo3gZVzKcpMExMqRG/nzqTxhsLnOFubXf/hLmbcba9m7uvA/lS7d3WuY7BSApzqQRvIbSlaOQuglc7oCo5oZp2tBsb/wjcXhX1ZtepJ1Pud6wxSNuggd4JHYA7xBvN62P/Ibeelel9HDdIL7Fc3WGmHzC9WwnH+7YpdPhmA3MaD4uo86c7Vhkmx/HdA3RukYHM5SPGYlWuOUlwWaCBodeROld+NwLAR2XFkaWvIOChyzfwfNqZaBZbieDF+5as/xuJP8qgufyj3riacW8L1/pl4ZpjXJwtPw/gdqyvhUSOddLleKtOLOAU21UgfCP1P1NQhQOWa7Sdmk7q440hSfpQPw0psOZAFi8X2bJCNaOhIBBO3mK5bZ65XpH6UGtqdDswyJmsuc0DMp/ENDE8vyqhMSKKJkMbHtcOnyK+4djrKhmcsl0bptzCHK2pzGQemjSIimBrQ0V0Cj9TK6VwPDncEDrQ7dAFHjOC7y010XIIJDDTKxmVgjaF39POkMmYXjGVt1UGpggfGHlwAsAAe71vr5ZVv+mODWXvk6jwL5bFj+Q9q3Feaeei9HXE1A5KICk14QT5GiDgh2rwrNues0Q4TUXwBFZ2DAlYnfQctfnQOKIgnhO14hZtkKgkgR4Rz03JqWgLSeVTa7QFjCALGgJ1J1FS1ewDlAcQx+YEM876ax6ADSaElEGoO2mZjA/ERGkaA7e1QXeVDSsGJKOxnu4zHw6gnWAdwZ6mrBKhaLpGJxbcMAdjI9R+H086K0BYheI4GzeBI0gTK6a85FSgqDiOU37F4JrXfZmzSVAOuwGg1qgAOE0O3C1omq1ajNRRTtIW2ExqegHmdgPWhc4NFlEATgJL2hTD3giszXMjFituAp0iDcI2/pB9awTa9rcNytkOie9U9nQl1mtYVrVhwvhRJD3Y1gXml29Mw9KwzzTVb+Ftj08UZG4Y780nvYrA4XEi9ZxFsjEIZPjYZlJjMvmDoZnl1pExLAHtOEzVCTSvFUR4gEFZbtMtyzcu4Q3Ge0ksgYk5dARE7actq0wkOAfWbC6Ue3bvaK3sPzC3fZe932Aw6Fcy92FKxI8JK6/KuTrHuGocG9/wC1y46a71l0e6x/a7g7Ya/hzhwbRZoQzIVz4dJmBEda3aOYyMf67OPmAnyEPhFHhx+o/pB4jhd9MXhRexK3bpdWyliQsEGCTA8R00q2TQugk9SyhVY8f2zyhLTtG49bA74yfwt1jLQAO1y5E/yIPIHQ+p9hXCYQMN+J/hXk5OOw/lY9zlex1bEKfQA16P0c93rCRw1n3XO1IDiG93J9xTEks3qfzis+ofukJXptFAGRt8gl+D4g6OAuoJEryM6exrRotZJp+Mt6j+OyV6S9GQ6plnDh1H57j9C0DYj+RvmP1r1TZ2kA8LxbvR84Nbb8kn7O28+Lzf8A67bH3dgB9FNYdHkkrqf/ANG8taxneytTfOkddPmQv3rcV5VpopofKooSOiT9rbkYW75gD5sB96XMfYKdpBczfNZvhKZgvQVwjyvXuNBPogUXCTys52g4H3kukB+Y5N/eiZLt5ROjD/NZEWbxY2JYTqVnTTn0rVHGyRwcAss+rngY5hcarzx4HsUXgr17DiFkCtZiK4vrmuK0vBe1k+G5v1pJaU21o73EV7m4ynZGP/iaFXS8lA8NN6KdU14OmWxcbqSPoP1pbuU0YCHwmGbcAnnt9KsIDyrcDwS4JLeHWd/fl6VKVF4tME4DbBliTAnTQaz+lSkHrOyhiEsSiKUmGJgiZ8Mc996sK7cqcVwnWVM6bNqN6stVB9cpW9gq3izKDEwPCYgjSY5R5TQkdUwG8Jfi7h3AYNGrA6ASRrp96ok2rAFLadi7jNhy7mSXOvoFGsc6IG1YFcLRHDELnci2n8bmAeenNj6UmXURxe8Uxkbn+6FUsuP+WtPe38bju7fsJl/mK5s3pSsNwtkekAPtlZrCNisdfbDhghUgsr+FQswWW0ujR7nas80h2iR5JHh9vBdE6dkAN4I8LvyP8puVbhuL7m8e8weJATMwGZCfCDIGgB3G3OswAmZbcOGfNG6nxtniwQcjsf4P9LI4hLVl8TZbvBeW6rWGQaqdcwmfDBgiPOtrC5zWvHFUVte4F+x3uOyPC6yPC+VfhuP3/wBot3bRCYliLLlhoxeBmII0kwTpoaoxsDSD7vPyQSNb6kCQXsNEeHI/pMsHaNnGXLWPyu19CneljlVjrJJA3iJ0ikOeHw3B0PCGRz/Ylbx2A7chHYHiGK4crYV7JvAljaZWJVZ8gDOusGImlvMM53lwBAyD90gQsc4PF7Segz5G+PhaY4XhGKvmy+MYd2hL66tr8KqB8UQDmOnrWV08TQ8sJFih+SPNXJKwezG0WTZHauM/Eo3jHBmd7bLh17pTnZ2KhyRGXUiSeg0FJhkqMgu29APPlD6+m7S6yenQdfLlXcabLbgTbXeDq7ebf55AVlaPaA+n5KFmc8nv08gsPhHD31J0hlyj0LE/OvZaCJsell70CuPO5/8AmQAcFxtNMZd39Sfqa41WSvdRt2gIG3dIYMIkaidqc0AIJBvBCajik6jTy6Vqk17g7hZm6RtcqPYzGhbF7FXQFDFFAmdkzQCQNZuV3NOwRxm+68R6Y1h1kzXAViqSbFdqLr3BDEAGQBsNyPXlRGQrENO2sp9gO2LCO8GYdRof0ohL3SXaeuCjON8YtYjDsiN4yU8J0PxKT9KGeQerJT9FE717cKfDrOVRXGC9K42jlNEgQfErwVTQlNjVfY3hgbPiHHx+FP6Qd/c/lXV0sW1trgek9RvkodE3xnBbbDatVG8LmWCstxPsnEsm9C4A8prHkJDcF60GVpAII+lKc2lpY7cleItwulV0TBynPB7qLYUvsZJ5/i6elK/1Jh93Cniu0dpcwUExr0ECOW/0q7ShGUrudpXcnL4RDHQTsOp/SpaIRhALjXuOCxJ1HxGdtdtqpEG0q8KxLjNBgNHTarCuk6/ayphDKgLpuNpPmNTUukJaDyiLGJzkJkY6mAozTuNhrz6VZeAMoNhvCsxPALM/vXyMT/07fjc+UDQfP2rDLro2j2c/b5rbFpZHe9gJl2fcXFNjBNbtBSZLvnu+ZA5eoAArm6rWStFvsA9uPmt7dKyM0Rkd/wCEv/5lMauHuNb7y4f3d+7muAwNAqnSTrE+lJJikiMuccgY+Z5Wl8XqwC3LTweM9Qey9IweMAy23uo12NhCk+YSSQK5vvW5ox+9UotWV7Z8MuW79rG4VWe7bYFlRSSw2YQBswkfPrWzTStcDE44P0WppbJDsfgt4s8jt8OQnPa/AJjMJCgl4zJm8JBI+EzsfLqKzxTiKS7Q6J/q3kP90ij18j80q7E8AxIuftNw5Xe1kcMsMGDAT0MhZnzo9TOHAxx8XdqajUMc1ocOBXmgu1nYi6t437PjB8RAIDBgcwKg6EgiadBqmsjDHlaYdZDKKkFGqPw4PmnvEF/bsOltrMOygnSGVucDcCdYNc86h0UtR5o/NIjZ/jl252OPA/vSk04NwUWLVtX/AHlxVVYGo0AEmfSlPovLyLJN0sztQXim4b36pxawuue4ZP0X0qNaSdzjlZnS42M4+6X8S4qswusbH9Bzpb5hwxaoNMQLcgMPgC83ro8CglQ27tsCR0HKhALWlx5RvlG4RsWK4Pwbvh3wkNbuaHkRGqnpuDNeg1Gvdpj6uraRnuPH+kqCNrpGvJyDapxE5ipEEaGpGQRuC9RuDgK4XRbgDzq7UpVm2Dyq99KFoPRIsNjGaylufCpfKo03YiSesAD2r014XzgtG61QFJc5NgN/0J9KdHGSss2pazCO4Lwp7t+2hJKlpbWdBqfLlHvROjLVnbqQ9aPCcBNm9rBX8Jn8xyrn6t3sgLs+jAS4u7LR2hpWELqldZoqWrpIsUDfvJYBjMZY9FG/vy96fp4970nVziCKz1W8sWlRQqiAAAAOQGldoCl5Rzi42V81WqtcyzQlE0JR2lwSfs11iBIQxSn8LTEcheXcR0TypVrYOVPGWmfDoqbhROvkP70m8pu3CXYbh11hAQyRoY8wefpRJZICMwvZu4TLECQV6n/NKulW8JthuzyLqWYmY6c4qUh3r5+DIbjKinSBpryzGfpVEtAyVbXOPCnh+BKrMzOXCycqbCBJz3NgPIVz5tcxppv75Bbo9K45dhV4bjVtx3Yc4cPKoQkI5/mubnXrWXUCU/8AtXIvPyW+GJkVOcDtPUfg90ksY3E4e5ePfd3etQSrRkuLMER115a66UTmRSsb7NtPbkFPfEGvLC6jy0/6XDpY6Xxjg8pljXTFNmw9p7GNthLkaLm5krr1I3iQazRh0Ap7g6M2E0yesZtlFOq2nr4DHI6Z4Wy4hwS3jLVs4jMjgAysBlJAJHMRNcuOd2mefV5H0KXvJjLOhz5FGcJ7NYWyAVtLI1zuMzT1BPw+0UMusll991DsFWaTY4qTlQSfp86zGUn2WBTYBlyKw+GA1cyf82omMzbsn94SnyE4bwir2JCDU5R9T6CmOeG5JSWxlxxlCJYe8dZRP/Jqz+1IewTi9kI7n6Bdu4pbMpbTUbzz9+dWXhnstGVTYnTe1IcIjBcTtlczEBtz/aijlaR4pcumkDqHCW47iea4Vc+AR8J8ufWlPduNHhaodPtZubz4qd2/aSColOo/F79KhpvHCprJH8nP2VPGOKi5bPd6hRmPLyPyoiN5DQqh05iJLuUF/pvaH7K8797PXTIg+Vdb0iLdd5CxEkVXUKntVwlFZWUgZpgExqNI9OnTascMhi8vsuv6P1ThYdwP3/lZK4TmIOmXSK3GUlopd9jW8jqrxb86sOJHCE0sjhrRKqB0C+ZI3jy8/OvaRRXlfK9TqNmAtPwbhagGUDtoNttJ0H+6tYoLjvc55wtZw/gpC55ytyAA0pD5LwtMWmIFk5VNtWLHMZI0+VcbVO3PNL1Wgi9VCAeTlEg1ltbtqA4rigikmoBeEYpJsP2ee/aW+rkO0sI5CdBHtMg11YWbGrz+s1PrJCOnC+TjOPwxhwbijcMNfnv+dPa93msTtOw5GPsnfDe3Ni5AuTbbz1Hz/UUwPBSHRObnkeC09i+rAFSCDzBmiQgpX2zuRg7sdAPmyilvGCnxH2gF5NxC7mAHPQfaklbm8p5ex9qxGcEHpEnp9jSm0ikBOAq8Lx/OwVEOgOrGOnIUVoPVYVmJbFN/0yigD4mEdZjNM6cgKVJOxnJTo9OXcBdw9oL4rl65fI1yqCqD+oRqPl6Vik1hOBjzWyLREmqvyRdm2uJRu6uIrDZCPh9QMunsawTSujdb2kjv/eVtjYweycfj4LN43DNmZSpFxfE9gs3d3hGrW9ZBjl08hA0MkG279noaFt8/BaTDucBQ3EY/2v8A4d+eR1WjDYfE4IIieEAqqbtbYcp3mT7g1z3mWDUbic9+4VaZ240R7Jw4dP6rp2KWcA4CbrJcvq+e2AAHGhj4WJ5wI0PMa0/UaoM3NiIp3bp3CB7QWsa8ZZY884Wku8KtG8t7xd8v4lYifWN96wNme2Mx/wCk+FoXO3AA9OO/km64kLqxzN0rK5qsWVUuLc3D3pITkAPSkuApaA32bCe4O+mWVIC8/L1o27QEh7XXRUnx2nhKjbxMevQc6AyE+6p6rv8AJQfEW7LAuC7nWTy9qDANkWVAx8raaaCNucZQKrDxTE9VBnlTfWgC0hukeSWnHbxSLFYppENIEhWPxRyk1lJ3fBdOONtGxzyOi+u4mWByg6dPKDMfOqHdRsVCrQN5vF/ntRN91OrCrnSJheY/z/NaMGiqFdVDEuVtE8srAa9QadA3dM0eI+6CWhGT4Krg1/JYJBiS32H2p/pIbtV8AkaVg9ULX2LxZuILbcjKseU8vQ0phLMrZC0Mfu74IUb2CZo53FGh/jHIH+YfUVGTNaf/AF+39J0U3qjtPun6JRfvsrFSjSPKK6LTuFhy2eychMOz+FFy1ZVgMxEZo1GvXeurpdTI3VgAmichfP8AVadkkJ3DotxgOHWxbHgXduQ6lR9AK9DuK5W1owAvsWAqkjSBypb3bWkpkLN7w1JLCVx3HK9K0AClbd0FAUYXn/a3ipZu7Gw3rTAz/UVn1MlDYFsuz2PVMPaQ6ZUUfSa7IiO0Lx8uqb61w8U0Z0uaNlZTy6UssKa2YdDlJuJ9kbN05l8LDbp71KTGy11SK1w7HYNv3ZlZ23U+vIfSqBrhGQ1/I+IV/HO1IvYS7ZuKUuyum4MOpMHltUc6xSuOMhwIyO6x+Ht57qD+dfkDJ9tKTIQ0WVsjBJpN+OYZXceMQN48R9J25nnWI6po4ytjdO53Krwt21aMKVRiNS3iaPYQB6AVlfNLJkcfIfNamadjTR5+Z+SfYXA2rlpnW4L1yCBBPhaNAZ1n1rmyyysdThtH3WyD1ZeOovKA7NYCw4e3dz98DLKzkCdYKAHX86fq5pGkPjrb0IH3VNHqyWPAvxz5EfyFPjuEtK6/s793iUHhUT4wBJ1O+gO51oNPK8tJkFsPPh/CaW+sDWvNE+64/Y+H254S+/i7mMKN3PdZNroJkP8Ayj8azpl6E6im7Y9MCN26+nh49vNIaZXf9sigD16HwWk4HwUWc7HRnbNH8OnIVzZpjLQ7Ck6SS3Ejrz59/ijsTiY0A0PSlVSFrS4qlsYoXw/FVKerN0ULhLvdsSRJOvpVO9pPLbFKy9iy5k7+W3y60rZQtMaAFDDYpsx18o5H161HsFYRUDyiM07/AC+1JKnCliMUWgnkR8oirDVGikRbMrI5f5rSjg0USuQafrSzyitdVztEn8vWoQOVaqxG2Y0TOymEOqlpPvH50yw1UVZxZf3DyOXy5femaL/9DfNIncPVu8krwsm2i8hPvJNatXQncfL7BTTYjH71TGzg5EnasJkC0g0j7NvSDrQ+KFx6o9MK0bke9ZnObeFlMjbWY4JiLdlbTXGVEUSWYgAbnc9a9ho/a1QJ8Vw9QD6ogLacLxVq7aTuriXBlWSjhtYE/CeteoBBXFcHA5QvFjsvuayax1NoLf6Ojt5cUKixXNXbSftDxEW1PU7VTW7jSK9osrznGeJp5k10GYXMkObK9wbhdlkVSg0VRpvoAK3tkcOCuFLFHITuCXXezBJJtXAsfxfrThOKpwWN+gs2x1IW8uJsEh0LKIlhqBPUjarAY/gpLhPEciwpNx+yizcOX+WJJ9BvWOeWOM0TnwXS0sU0wtrSB3OFi+P4+xebNbswNyWMAn0G3pNc2XXHhuPqf35rtwej6y439Allu/8ACJAtsQsqQEB2GcjX3NY3Oe+755o3fw6Lotgaxu5uR1rp5/z81Zj8M1u6q3ibVhtrlsA6/wAxO3nQwva9hLBuf2P4TJo3NAc0+z1rkHx7eB4TM8Otm874PFItwiHWVYEafh1025VmbK9sYZPGS3pyEZdHI7ddO7ijfTI7+IKjheL3MPDXFs3LTNl7y1Agidwo1jXQxTHadk3sttrgLo5S5LA3h24dTwfj/wAplxrglq8Mxlbp2cbg8qyQah8eBx2TtzXN2vFj5EeR/mwlOF4W1u6L1673twDKgHpGpO5g/WnyalrmGONtA8oBFbgd1gcYpOLBZWzMPFyB/D/euc53QLTtBbSKuYw5o+tQJXq7CFd4JUbHc9POiGRaZtVYuQMo1HX9Kqr5VkZtcoSiUGqBRRQ9N6hb3RAo1Ad6zmuEVoqzYzROlJc7aqwFeuRHUO4AbwrJAzeQ8/KqAc9pLRdc10VFyFt40Pc7uyuY5S5LtlEBimkAkmRTnQbGb5DWawL6X4K96F4nxe7bYkxbUKJXJn8epWWBnIwGjRoVM02DSxSNx7WebrHXB6jqOoOFQ58FTwnGv3zJeeQqAW9ZF3N+8zEjQsEZRpvlYjyLURN9UHRjJOf/AFrFeRNn4gIWE8FVJYuvdxDC465TlCA+HLkBGg2MmQ28imF8bIo2loN5vrd/bwUySbKFzXCtzPddhkssoJkHORJHoQRWuMR+taGsANuB+CROTsdfgtHwfh5a0hP+CTXI1s4bO4J8L9rAnaYXTfb61z/W5woZco2zhREwNN/79B61Gh7+FnfMQUpvds+HoxVrwJGhyhmHsyqQfY1vZ6I1bmghh+YCyGZoPvLybj/aAXrBsqhHiXWRBCn76V6/TaIxvEhKxSyX7KyniU5hIbqNCPcV0lnTfBdq8bbjLibhjk57wen7yYHpQPY13KNkjme6tFgv9TMQNLtq246rKH8yKS7Tg8FaWasjkILG9pRffMQVHIHX8qtkOwIn6oPPYJ9wTC4Z1Vzctu5ZfDmHhEjdTrNLt+8CsJxEQic4EE0vWu8HKPn/AIK6ZwvLNO44S/iHaaxhkbMQ7tsgIbad+gnSssuqYzrZ8Fug0sj7x8159xvtrfbMAwsodCFMeniOv1rE7USS4H0XQj0ccYsj5rMtjwykr43zhBO5JE/elNiduAdgUSt1t9W54zRA+JXeMXfB3V62yNuLmaVnlIj4dfaqhaN++JwPhWU2iWVKPZON3QHp/YPThXXcNYuYU3rarauWwFuoNifMHcHcGgbJIybY4lzXcH94I6o4xhwIDXNB4AHAyDXII7prwbjCCz3GKMKyBrbPzQjYk8xyNI1GncX+si5Bogd+/wAULXepLXD3SLH5afLjxCXcHxV9A1rDWrd0MxIvRpl6XDpqJ2JBE7U+ZkbyHzuIocePcefgs5Ox59Tkcg9vA+ITex2Xtkq76RDMiHwk+U6xWU654Ba3joTytEgZJ7Tm+11rAPjXfypOMViY8XPkKxtb0CtotCICCGJ8XLy/vQuIIoLS0Clffuk6c6WBm1NtYUF05yavlThRmahwrXFqEYUU2FApajEVfIVKi7eS2RnYKGMCdp9dhTGtfIDtF0hLw3lD43i7o+UAKBHjILypHhZVG4zaesU6LRxubuOfC6yOQT5ZQmUg0jLmO8BS8rMLpARSArMrHKRHVTr6FZpH+ON4fEQNvJ5AIzfx+9o92KKZcGYtbNm/bMjwguohxyPQmN/OsuqaGv8AWwu5zg8Hr/XgjaTVK+zwNRADMArHumQw1sHUqSdCsk6EEbUt+sLs1z715BI4Pga7KrpENwZCrBmZ2fLLMdfCcyxlACwddIpQ1Tw4bQGgXQHjg83d+KhdfkqhwKyGkyG0IAnTKWb2EsdNvEas6uWq6db8cfgfJSz0Usbw2wxVnzqRB8LFSwBkBgNwDVRaiZgLW0R4i6vsoSeiT8dwttbINuVysEHmpJuQR5Haul6PkkdN7ebF/Gq+vVZ9T7mVp+EWrdu0iqSzMqsVEnUqJ/p11gcya5OrMksziehI+v78FbbIHQK6/ihbXNcmfwqNz69Peri0b3jjHdXYe7Yw+awvbLiuObdDbw+jDJMHp3kan0Ijy516v0ZpNNCfZNv8fwP+Vy36gtfTei8+awZ+P6T+VdxZDR6oZ32q6VE2bUxdFVSpdAU6ECqUXBhFI/vV2pSh+yEbH51LUpcawx5TUtVS0PZPHXIu2C75WUEKSYEHWBy5bVh197AVq0bW78jKenhsh9Tmg6jrvv12rmNlql02gbwCszjFY2kLOXNzNyjIyaR7z+VdRpaHEtFV9QUmONxBjfkux5OGR8+Ebjccly3auYe3H7OUZlCwsmCQD1BGvqKztjcx7myn3rF3lMj/AO9AWR8inV3qwR9bT/iWJsXsE90kZGByzvm2j1kEVgjZJHqAwc/hO00jSDfukG/L9qvGkhw3CVH7FcuIWS7lV1k6mSEJ6iCPrXQdOQ6RjTRGQfuklvrIGvPLaB8R/p+Rx8Qtnj+F2bxU3EDBPh3Htpy8q5Uc8kd7DV8qO9puw8XaIRQoCqAAOQEAeQApRJcbKtVYm/Aomi1YFoUA7tvyHSoXDgLQ1tZV1pKqgVCTa+KUJbSvcozVK19lqXai+K1Sist0twyqXSs0INKKvG4JbttkPPY8wdwRPMGmxTGN4cED27hRQicFtjKxADAQwXRGkeLwbQd9Ke7WPNgHHS+R2yhbGB+/hMeHW0t6KPOWJYz/AFMSdqxTOe/n6YH0TgABaMu8as2h+8uKPIn7UiPRTTH2GkqnyNZ7xpJMd/qJZtg5EZz/ANo+Z1+ldGP0BO73yB9T9Fkdr4hxZSnj/wDqNiA+S1btrG7NLHz3gAV0IvQMXMjifLH8rK7Xu/0j5/oQeA7Y4tipa6TOpCqo01AiRNav+j6Qf6fqf5S/86U9foj+Edor7Xntu7akxt4YmQdNRTP+k6M42fU/yhOtm/3fQfwmHGOIXrmVbhBUGdABrBGwWdj1oHaCCD2o218T+SijnfJhxta8YRXRCrushSpDHKdBrlmD71xnOq27R44ylM1kjHe2L6UUJxPDhMniMKCffMGJ6ctqZD7R2ni1r0k7nh7iBmh9CAmHD7jMkvEmdo1HLbTakyBodTeFh1DGNfTOPyg73ZrCMxZsPbJO5iPypo1moAoPKXa8IOw1k16tRRBPvUUUlJ571FSml4+1VStF922XOEfL/FlJWf6gIoNzbqxaujV0oC/G2tFSq007P3v348wR9/tWXVtuIrRpjUgW9w66CuAF05OUtXgQN4uY7tWzKvVmAn2rYdRUW0c8fBW4kyNffj/9DF/S/iUowGGxSXLmHslBbR8xLqSIb8PmDExvrvTJHwOYJZLuqx4dUMjXxzH1eAfaHxz9DYTpezOFzd4bYLfwycgPMhP1msf+ZNW0HH1+auQB53OAvv3/AB9E2kGJA8JkeWm4rOMKwSBhfFqipVXbsCaisC0GpzHMduQ+9WSBhaGtpWqaAq0RbFTdhCV16gKirigtEvgKtRTyUFq1ArV8qKwA0FKrC+N0CdRp5jpPz8q0Q6WWX3G/wlPmjZ7xpB4TiK3b1y0s/uwZbSDE/DEyNN63R+iyHhsh5vjwWZ2tbtJYLrusViuO37m7lQeSeH67/WurDoII87b88/0sMmrlf1ryx/aM4VhA+HuyELHMQT8QyrOnuR6ya2+CQBYsrPXLBO+gOnry0FWUCH49c/fONhmb/wBjQN4VnlF4dsjJPLJuNufy1moVAmWCS42IDKGkkkwYlTpA9tPbfSrCopm+JMgKsBYIUTHibUzzOpn0rK73lsZ7LQtx2XxYKpbB1BZdOhXMJ66qfnXG10dP3IdQzDneX3r8q/j+DZ2+LKi2mJjWSGGhH4ZkdaboGNc1zjyFNLIWR0By78f0qeyeIQpcKk/ECwb8JyhdxoR4dDp51n1sT2OG5XqdxcNwWhBrCs1LyzE9kQdmB9R+s17baUNpZf7JXRsAfT+5+1VRUsJdd4NdTdD6kfrFUrS+7hGG4/z8qtRPsNjkOESwLmRhnzaXPx3JkNbaMoWJDKdtKxOid64yVYx26Dx8exWgPb6sNujnv+EfisZhbha5msxkM57cu103VUu1tTmIZFBAGwY+dIYyZtNzd9Diq4B4wcFOc6N2cfLr3ryVlnhuHzLcsgr8LKMzFvE1yAyQQF7tGIOaZWKF0stFj/L5Ade9+CtsbLDm/vP4Wnwj6TXJ4W2TurbF6S4g+EgevhVvvRPxR/eVQBHKk1KKhJXGNQKHlU3DBBFWiGQpsapCg2Ic6/CPrUJoJzW15qYUcqXaYvjRA2FFYjmh4UItfMaEuVgL5G61ROFZCtAobVLjuBqTFELPCpDnHawqs3oBHzJFatPpPWHJr6rNNqAwd0HjbjsuqONNgQBykGDMb71149NpohuIJPisDtRM80DXkld7C2Br+znXlmGm3nTm62EnCA6eWuVb2WYBsXcC5VCPAHIBT08jTd26Ztdifsg2lsbr7gfdZzhWHD5tJIUwPbl8q0XSWwXaO4XiSmdAuZ8rHMTpbGUZyevwjTrV8qWRhJhLXEkySyj6gUSWUux4L4hgNSXI01mWO0b78qpvAVuOSnmBwU4gpcEFSwInLDKQsajTURUINqgQRYTfs0km4oVWLFgASQwAnRTBUe9CTStSxNoqrGToJiZAObkeegrPIacFqZZFFO+yXElRizTopgD+KI/I1ztZGXAUtPqjO3YOfstB+0t3Rd1DHK11txEuqrHkAp06gVWmA2O2i6Py4CKWLbKGNNDDR44JPxsjPihuzmCCteKEm26+Bo+IAkQR/FJOnypeskD42k4IOR2wkamyRuwev728UfgluMgLKAdQRryJHOTyrnv2g4KQ5hBohKpr2qyKQNUrXZqKKq9hUb4kU+wqiFLQGI7PWH3SPf7Gq2q7S2/2PQ/C5HkRI+W30qqV2l93s3ftHMjAganKSpIG8xHKaB7A4UQra4g2tbgH8NeXeKcV3DkBErS+ql4UqukCjUUX1waRUKJqHxBnQVSNorJX3d5QAQYPOgJtMb36oTGYvu1ByliWVQBzJMCTsB50TI95q6rPyVudtFoJOKXM5dgFtKe7uLuUbfPmGhXVfYk8qd/js2hgy45B7+Fd+Uv1jrsjHB8PFOFj2rE5yfSlNBStU4rFW7Yl2C+vP0G5p0ML5DTBaB8rWC3GktTj+dytsGMpbMfYbVvHo0saXPPHQLN/ltc4Bo5QnCne4Azksx1/sByo5owH7GDwQB52bnFQxvHLeRrAUu1wMPDErMhQeebQHTrXVhiDRYXPlNupJUv4+0oQC8EGw7okDWea1oLWnlIyEx4PiL1xbnfTIiJXKeZ5AeVcnVxMY9pZ1W/SvLgQ5H8HOXDY5v5GHLmAK2wD/uf/AD+UrUYZ8fwsil4yIMajb9a2LIE44diFWzil/EyrE/iAJzCeus+1XSM4KWYIfvLf9af+wq0Cj2WAbiFljBAvBzOugbNr12pmmj3PDf3AWfVu2xOK0/BlslbuIbM127cvG2R+ERnYkdJff0oH5cT4pkYIaAegH2RPZ3GLbRpMHMTqQND0EydFPL8xS9w4TKKutr32IfIQQxhQwgH92BBDCd65+tdtHlS1wAHLviknB7mUqeWk0UzdwIWmB5Y4FbDEYs2EuEyZCj0EmPqZrlRW47QuhOxrnMd0Fn9+Cr4a1zOjWXABYArm0OYjMcm22ug0y0yYsLdrxwsethNW0XXXw8VdhuMOFGu8tudMxLRvymPalOgaSubtUEcEAgyDBB6ivVLMpg1ai6DUVKU1Si6DUUXRUUVWL+BvQj56UJRBC4TQMOjR8ia8xrG7ZiF2oHXGCjJrOERXc1EhAtfBqFXSjdbSraLRNwlWK4tbtkKWyzrtJI66bCjEEkgto/CZua0+0ll/iN+8XQHIVMwD+ESRmuaQHG2USOtPbDFEA45v7+A6kdbQW91gY/e/iiOAYh2WHV92hic0axlJJzSOppWtYxrraR0xxfj2pNgc4jIRnD+GhMxZ2dmLEyfD4jJ8A0OkCTNZ5py8ANAAFeePHlE2PbklFYjFJbAzGOg9OgoIdO+V1NFqPlawWSkGM4+WEJKeZAJj05fWuvD6NYMyZ+38rHJq3cMSi4uY5i6knmd/qK6TGhopuAsT/aNuyUTwtMvfNppbMbdZ+3KlzAltdyPuFcZAdfYH7FL/APiThMugXnGk+UyKL/FaH7+qB2oJbtIwjuyfFUsMzOZgMQZkyYH686a5xHASmt3dU9xXaW7eYW8PbLMxgE7e/IUA3PRFrWeKT8Z4j3LNbnvL0+NtlWABAA1J3G/KhfpmOybtE2dzeAEXw67PDsW38UD5soqQt2yuHgPyimfuYD4n8LNWcC7JnUSNdOelbAFlX1nMsypiYOmnMR86gVqzAv8AvrZ6MD8tftUOVF3sSnixF6R+6w7trrLNCL7yafpjtJcOgKxawkhrB1cP7Wi4JbTuLIVpfur6ASBDPcBYkkgfAgAHOsu6jS3tjLgTwE7PDUuKjAAZQEOkSdA0/lHKKgooXW11IXs1hzediIJdrzDNsJZyD7SCPMCuXr3tbZdxY4WuB7mNBbykS2CrMu+VmXTyJFaTkAhMaSDRW54JbLKGYytxSjydRERHSDt61zdRE2rZyMrS99tFchXdneEOvei6YysqIU0zKokEjqc3lzpGqma4N29vqscz3O5TROHOBCuAOQGYfRWAHtWQyA8hCJXNFCvk0/cLCdkb5fDJLFiCwM8tdvQTXtRwsRR3EeK2bEd40E7AAk+sDlUtUqcDx7D3Wyo/iOwYET6TzqWrpHY3FJaQu5hV3P2HU1FSyWJ7dwfBaGX+ZtfkNB9arcrATzs/2jt4mVgpcAnKTMjqp51AVCKTbEbe4/OqKgQmGbMXjcOw+Wlee9IMqZdbSuuJEquYnyrM1qORylAoX8q2cKnE423aALsBOw5sf5Rzqo43v90IzQ5WcxnaB7mtpBAJlDOcjaSFnLHQ6nXStrdK1uHmux6fXlUHk5aL+/8ASGXhL3ZcEZbjFgFb4QwAlWESDsyncAcxVu1bGENI4Hbr2r7HofBWIS7N8n9/tNsLwS2oXvAHIJI3yidYCk/CDsDNYn6x7idmB9fn370tDYmgZyj8TxG3aEswA5DmfQUuLSySGmhR8zGDJSK/x92YC2AoPNtT7ch9a60Po1jcyG/t/P2XOl1r3YZj7qqSzyRmMNrvMqQNfeugNkYAFBYxHJJZFlKsVbVbi/wkNv7cpo28lC73QqsIogmARJJ8Mka+sUaXaMw6/ucSQBJVFGkb5uXuOdZ5veYPEfTP4T4fdcfA/XCz72yK0JKswtvMYOo5gEA+2bSaolWBa0NwrhLPeJdcXrghRorKNCcxVtYj5xVUDwVdkDIWXz0SFbHCnLwi4f4rij/z/tSo8yPPl9v7TX+4wef3S1cAoto4a4CcpMEQPAtxuhHhJjfYVs2YtZt2aXEe6o8NwFYLnPpGgYyf942NBSu1UmcXwXWGhz8kY8taFwq7RBB8E4g1jD3inxO1kTv8LZ9B6x8q0Rva2Nw6mq/KTJHukae1p5w/tAmIRrb2w1wqSTlAVcugKcw3iOmx6isrgStcbw3B/fBOG48bVth3bTOaSVE5pJOhMazpVt4SpHAuTLsXfWwouMCVW2AYjmVWdSJGtc2dgkkAPdahYZhd4Zw0Xr+IMRlZmynkSx0Pp9qt7i0Nb+0E4EOtyaW7WYwNCJ02E/bafao6g3b0OVAC42eQn2MxQtW85IMAbHQz589a5I04dN6tDVi1m7naK4SYYAe36V126GED3fuklec8G7RnD2wgVWEkkkkTO0RtoB1rqtqllIyi+JRfdrjIgDKsNnzFfDEQNP8A7pL3ZwtDI8ZWcFtwufkDofyI+VWHC6S9pq027UcXuXFt2z8KhST/ABtlEn0knSiu0NUs7INRRH8ExfdX7b6wGEx02OnpUUXqOD4jav8A/TcNB1GxHsdaLlDVJb2fa5F0lSM9xmRjMMCd161x/SLPaDl0NGbBCcLtlX3PWuZuxS2FgvcUPxHiFuwBmmSYUAElm35badaJsTpeOOpVCmlZW1ZfEPc73QgCDMkGScyNHhH8s6R89csrYWt2cdvDse/moyMvJ3fvimmH4QCQzmX0z5ZVXI2Zl61hdqjlrRjpeSPAFaGxAZP/ACj72Jt2h4iB5Df2ApMcEkp9kWifK1osrM9oONsywgIXnrqfXoNPrXa0mhbHlxs/Zc3UalzhQFBZsY3XXTrBrpUsNqVjieUzE8t+VRQGlo+AEXS0NEIW9Y1j1iazalttW/QyVIguKk3LgyKTpy1nrp7UyHcGe3ys+qLDIfV8Ki1ZYKQVOv8AKfPy86eKWQ2m+GwxaxdS2JLOukxoAsnXTmaxzvax7S7jP2K1QMc5jg3nH3VTYTER/wBC2f8Aah+9X/mQf7vup/izf7fshlwlwb4cTM6W0Menj2qjrI+jm/X+FY0r+rT9P5Ub9q4T4sPm15228I8sr+W3maJmqi7t+ap+nk7H5Ia/ZIUgWCSQRPdXARpEg7SN/eneui/3D5hK9U8f6T8inuMUpwm2pBlro058ztQwEEvI/wB34CKbG0eH5KzyY4suRio8OUGIj4FMwNfCgHzrVvNUs+0Aojv2CtqMsESjgxoFnLOug+tTcq2qP7VnYkDa3e0Ov4Ln2I+VU8ghE0EFL8NpbtagEuWgzrEAbA1Soi8LS2cM2XOLay6kgrlkCTOuYbxtvp10oVbWkZQ3DsE7PcW8SYtgjMeekbH/ACayauV8Ybs7rbpIY3l28dEZx98lu0q8ifoIq4MkkoJqAocJrwbjIs3RJHiALjWQTJk9dTHtVyNDhuaqYXtJa/lanGsh8aspVtwCD9KUxrrojCcXg5HKyfEOIXNbbMwURCttziOvWtBiZe8AX36rPG51kH5Jecb5USIhJuJ9wGzKZDyYO69RpofWibZVO2hUYvYC0yskwNfFtMlDBA32qy2slAHXgKd7Ct3YOpyRQA5ROaaCF4mhKpBnQn66/wCeVE1U4YS02m6GjsJdFXYYwSTyqic4VgYNo3hnEWtXVdSRB1815irtDS1z9oLNvKDca4MoHhBJGgmWJrLrITM0beifppBE4kphge0+HYQpOfkpET77Vx5dFKzJ48F0G6hkhofVAPwvvLrXLpBzTooyz0kzqRGm1CdWWsDWdE4QC7KPIt2gB4VHIDT5Cs4ZJK6+U0vYwUhcVxRoPd5WGmgPiM76RsI866EGgaMvSJJz0Cs4h2NvW8KMU5YAwSDBJzHw+InfUV1WhrfZ/fkuWXkkm0kx/Cj3QYqy23ACuSAJO0iZUeooqFqiXUsfctEMVI1Bg0xKRGH4dccwo6nXlGtC54HKNkZeaC1HZnBuiM2UZ9VhtPp71nkcCaWyCIhpNZRXZvXEQeSsROk7D70wrMSCFpMTjbdsjM6g6aEgb6TrVsI6hJcCUuvXQxYqQWhjKuP9p19TV209FYa7uqziJ8Od9JkZid10k6TBnbmaXFGCPa58vknzbmgOHB4yOnK6rEoCHcAhTz5nYE8/Fv6R1oyyIngJQdKFFL8STcM6xMfxCJ0j4TH112qvUQH/AEhT103cqL4woim40MPilVHIGIHM1nbpIn3TQtTtQ9gFk2s5xbtAbgCNlyq+YASNfUHeK1xRNibtaskkjpHW5AjiawPCX8maQfWRPyNNQJZdxBLE6CTMDQD0HSooB0ROCxIi5m0PdOBtqSIA1qirTLDlUW1In4VjmMwJkefiFLnY5zPZOeVInBrzu4pX4N7bNcBRits6+LlJ1HnvpttVt3VbuVMA0OPqnGDu2vFk0VQMwgDUgAzG+q1i1LDuHiuro5G+qcCOPDy/hX38CbjqirmJUwupJOmwpjAawUhuzdb+KPzSrGcNxFts1xCG25H8jWpjW8NKxve8nc7KbcFxZOggDmTsPU1RiN7Uxsoq1Lj90M46ADKeZ8yNxqTE8qp8exE2QPSlmoLTNqxz3SxHyp4FLGSjcGVDS5IAHLcmR9aoi1bSBlXXuKkmNlnby/XzqwKVOduKIuBSVKjLCrz0A13Pv9aXnhOO3lFgWdi3oSCAf096tzHKB7UNcwqkFQ3OZGx9aHI5CINa7AKX28NDkHaiDrCUWbTSouaE0aWq89RRbrhvFM+FQLci/wDDJXNoDE9MxEb+dYR6La55f07cfNbP81waG9e6E4jw5rJYu7NcYDcyR5T9qPAG0Ch4K6zuuz4oMX1GUnwkmB0HU6dN6JjbVyPoBOeIYuyLGRL94yAxRicrrtISAARrB3q9tOuspZDduCqOJYi33L6BFYQpDE6EzqsmTJnX7VM7kfs7LSfE8PzxeTZwJUmSDEMdvhkfWKMPztKS6MUHA/DqjuEW8rDn60DxaOElpT/Far4VJB0hWyH1zDalMAvK2SOJZhZe1bZbjklvB8JPudxvoINad24Bc1zNpNqN3jZbR0RuWoO3SZ2qUQhwnmD45FmFSy/eAg94pYoIiEZj+IiPL61nLA13sivLr8lsi2luc/viknEn7q5mCAEgbAQAY0yxAMjkKbE4lt9UrUtDX0OOir/asxYydAOSgaanQCAZPLl6UwOcOg+SQQD3+ab8AtAXiuZmBRm8W4kqDBG2+kUTXWKICpx25BV3a28DhyFj+LcmQCJ3J+dQFvAVDc4WeFg7VpnMASfKoSByjawuNBM8Jwo92WET0O886AuymtiNWtDguF28hVkWSOn50lzzeFrZCNtFLL/ZvxqqHRmgz+EdR1FGJwGklJdpCXBrM2nD8DYRqYlTod4gdDGgFEyVkmQkTaeSE08IfCcJujv2gKHGUQdPxfF0/saNzqCW1t4Tbh/AtXFtlckF2GbYKCx0gaRO9YZJHOcC5tUV04wyONwa6y4C8fZc4niStuVMa6kcxsB85p0QCySEgJOeIO4BLajanJXKnhcUQsyJEyD1JJkj11o2yUapT1dtsH4KfGLmQDU6tPqT/n1o5hgIYzRS79qrPS0bkmXBtau5XEMp/wDowd6c5YZPdVV+8CxIESSY6TVjhWwU0Ar7D4afG5IXl1b08vOoESO8J3Go21OnyoqAVEkqL3m2Oo61RKgC7buEHXUf5yqlasJGvtBO8a6f55UJaEQceqoxSiKoFWR1S8jWBJokK2fYXDBWa4+uQAjyZpg+wHzNVMSxld0yFoc6+yecUtLfMnVhoDWIrc0BKcTctWBlaHc6gT8J5Enl6c6fBGXHPCTPI1orqqMVxCEcqC3h57a6ddhO1W9hD6KpsgLLASlsNnRNgIkkDUxppVjBSSLATXh3EO6GVbSEeZMn1M1RFo2muAnOCxNq6654sTIZ4zhdNDlEE6/nS9ucppcCMcoDjFu5YcDvbNwPJU2yTKjSSNhPQ6050Q2gjqkslcCQVVicMGCM12LbeFjlJyHUGMsk6Geuhq2M28oZHl5x8ENZ7PW3cg4lMgMlwD8PkGI8XkaOvFJz1X2IxeFW6luyMtu1IzE5je8RJdtoYzt5UiRrui1QPYOSgMTdW7J8QOaDsRrtO0f2oqLcINzXWTytX2a4JbtFmvoXaNB+DbWSDBNU51ImRd0Fw7iCrcZHXwyQOoBPI78hRA90p7AeFDRMQlvKCkgr6axuevLrRxN9sWqcSIto5SW/hlt4i53QOSdOYjf5TMeVVMATQ4T9M17MuBuuyLsSSSSQBJPh1g+23nSg0gLRJzfT5c9EZh8dsBrS3BWx9q6/dIYGCwKwfLWennSnt3Cr6rSyTY/dV48lbhcU9tt5BjSSQR+Y9OVIfGWFaGSMnYQ4eY/j8LvHL3cObSyqAgwSdeWpPuK6ZyVwAaFJdw3iALgjRmlfiOxBB0Gmo9qF49kq2H2kXxDDm6VVCMxDGPQnfzgGlMO3JWlwDhXVU2OGmJiaIydEAhNWq7YQq4n4QgGh8RLmSOg1500A4tLLhkN4pMMW6yRIYAnkep0Mjl8q1MdYysxwli4FW1CaSRppsY+1TYCr3Uo8ccOwcgFssevLl7Up/tJcjdwpL04OEGa6Jblb2jzuf/HfrFWRt5TB4JffJZ5Jn6fIch5UIVqy0hq1SKt2gRrUUVtrCrzqlFcOHcwZ6g7GoVAhsThImNvKgIRtKX2MRkLEbkRVgd1LrhFYPiLqdCV0gxzHn1ppcHYcgFtyEe/FLhWBcI9As/MCaH1cY6I/Wyd0lDMWMmepnf71doE8wN4KhUrmLeEAjQdSfTp1oXt3UUxj9oI7rl24Bp7UtMtUG5UVL4XjyqKWum6CRm2n5edRpoq3ZGVoMFiQFNrIO7YHQ66CYPkZAg7jSPPcX2yqx2WXbm+qyHF8Q5AzHVtYAgBeQgdaytFBMc4uNlLLRkgbnl51apabh/B3ALXFGSVZgDrptpz3pRcCcJzIyPeWkXEgKQCQv5Uk5Nra0+zSzz4qHyyGI26EdCYpoNhYntDXYR3fkaaZY5iTHTTXfTSmRHm+EYs+yAbJwh3wyC7Hh2BY+LQxJA16UV9wAmFtHDnHnObroficLlnidlGaQxAkAqeWupG2vQdajdpyR8vujkmcy2tearrR8hlL3x625ygEnWDso5THPypXq7SPXbeOV3huMcXA9wll1BHkegozGC0gJQlO4OcVpOIYO8bYuomj5cpkaztpOgjmawjYXFrjkLb6x4oRjlLeOYW89my9zW6CynUZigiJ9CT861R1ZA4WWZjgAXclUcG4cVuqxZTGsLJ5R0q5fdKXH7wRvEL9nUMSDAB1HTmCJ51cYpoUkNuKzjXMjTbuGPKQffYUwgHlACRwmPD8Uux3Jt7eTDy5/agc02CETH01w7pxisIyi5ccMkPzAEBiT4g3inaI019KYLBtBzwm/CkDWbbAqAUUwTB1FbGVtCUeUj4MJ7w81Rip5qdNQeRrM3qmOVOL+E+hpRRrO86pqFXJVlRXWzpUURCbD3qKIonwGp0USrEDSqCtBxVqkZYExPSrUVDjxH1NUomfALYIuSAdtxPI0p5yFoiAN2pOIKx/EftTR7qSfeQ1zegTFFqpRW2+dRWuHY/5yqnKwnuFGn/Z+dN6FJ6hYfGsTMmaoKFbbsdbA4dinAActaUsBBIJaRO8HpSZTlaYAKtO+GqDgmkfjb/+a0TP/GfNR3/lHkk6fAKW9NjWUxR/ePTW8BZH+8Voezuptzr4hvRR8jzH3TGGgSOx+yD4ifG39b0x/ujzKJ5O8+TfwkeLMAx/F+tU33UiX30PZOq1AgR53oihXpHZczwwzrF4x5aqdOmpmudqP/P8P5W/S9Ei7cfFZ/pb/wBqfp+Cr1/vNS3s8f3vsftRze6skfvJXxv/AK1z+o0bPdCF/vFAA0SFW2qsKJhj7h7m2JMENpPSIqXwrHC9F7JoP2OxoPg+5rfF7gWZ3K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ecowatch.com/wp-content/uploads/2014/07/mar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42503"/>
            <a:ext cx="350761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keithferrazzi.com/sites/default/files/article_images/KONY-2012-597x3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217922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thumb1.shutterstock.com/display_pic_with_logo/744046/744046,1320988881,48/stock-photo-young-beautiful-pin-up-girl-sitting-behind-a-desk-and-working-at-a-computer-isolated-over-white-8855866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887" y="5588666"/>
            <a:ext cx="1764735" cy="133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521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orgenproject.org/wp-content/uploads/slacktivist_o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5791200" cy="628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4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</cp:revision>
  <dcterms:created xsi:type="dcterms:W3CDTF">2014-10-29T07:22:42Z</dcterms:created>
  <dcterms:modified xsi:type="dcterms:W3CDTF">2014-10-29T07:30:35Z</dcterms:modified>
</cp:coreProperties>
</file>